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0A0DDE-1BE2-4041-B1A4-1DEFD8F3BECC}" type="datetimeFigureOut">
              <a:rPr lang="en-GB" smtClean="0"/>
              <a:t>28/04/2020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F07A0C-718F-4197-BA3D-6D5319A5D017}" type="slidenum">
              <a:rPr lang="en-GB" smtClean="0"/>
              <a:t>‹#›</a:t>
            </a:fld>
            <a:endParaRPr lang="en-GB"/>
          </a:p>
        </p:txBody>
      </p:sp>
    </p:spTree>
    <p:extLst>
      <p:ext uri="{BB962C8B-B14F-4D97-AF65-F5344CB8AC3E}">
        <p14:creationId xmlns:p14="http://schemas.microsoft.com/office/powerpoint/2010/main" val="1377593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Communicating</a:t>
            </a:r>
            <a:r>
              <a:rPr lang="en-US" baseline="0" dirty="0" smtClean="0"/>
              <a:t> with customers is an external communication and as a supervisor, I would need to employ a different technique from that which I use internally. Therefore, providing customers with feedback and making it easy for them to communicate with me are key strategies that can be implemented through the above techniques. For example, being on multiple channels like social media platforms and phone makes it easier for customers to find information when they need it. </a:t>
            </a:r>
            <a:endParaRPr lang="en-GB" dirty="0"/>
          </a:p>
        </p:txBody>
      </p:sp>
      <p:sp>
        <p:nvSpPr>
          <p:cNvPr id="4" name="Slide Number Placeholder 3"/>
          <p:cNvSpPr>
            <a:spLocks noGrp="1"/>
          </p:cNvSpPr>
          <p:nvPr>
            <p:ph type="sldNum" sz="quarter" idx="10"/>
          </p:nvPr>
        </p:nvSpPr>
        <p:spPr/>
        <p:txBody>
          <a:bodyPr/>
          <a:lstStyle/>
          <a:p>
            <a:fld id="{1BF07A0C-718F-4197-BA3D-6D5319A5D017}" type="slidenum">
              <a:rPr lang="en-GB" smtClean="0"/>
              <a:t>2</a:t>
            </a:fld>
            <a:endParaRPr lang="en-GB"/>
          </a:p>
        </p:txBody>
      </p:sp>
    </p:spTree>
    <p:extLst>
      <p:ext uri="{BB962C8B-B14F-4D97-AF65-F5344CB8AC3E}">
        <p14:creationId xmlns:p14="http://schemas.microsoft.com/office/powerpoint/2010/main" val="647630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Communicating with employees may not be the same like communicating with clients.</a:t>
            </a:r>
            <a:r>
              <a:rPr lang="en-US" baseline="0" dirty="0" smtClean="0"/>
              <a:t> As such, I would need to develop more skills and create that supportive environment to enable them express their opinions and thoughts. However, this requires effort, thoughtfulness, and repetition, which ensures that the message comes from the heart. Creating an open communication platform means accepting criticism or feedback, which most supervisors may not accept. However, I think that accepting feedback from employees would be important in enhancing communication. </a:t>
            </a:r>
            <a:endParaRPr lang="en-GB" dirty="0"/>
          </a:p>
        </p:txBody>
      </p:sp>
      <p:sp>
        <p:nvSpPr>
          <p:cNvPr id="4" name="Slide Number Placeholder 3"/>
          <p:cNvSpPr>
            <a:spLocks noGrp="1"/>
          </p:cNvSpPr>
          <p:nvPr>
            <p:ph type="sldNum" sz="quarter" idx="10"/>
          </p:nvPr>
        </p:nvSpPr>
        <p:spPr/>
        <p:txBody>
          <a:bodyPr/>
          <a:lstStyle/>
          <a:p>
            <a:fld id="{1BF07A0C-718F-4197-BA3D-6D5319A5D017}" type="slidenum">
              <a:rPr lang="en-GB" smtClean="0"/>
              <a:t>3</a:t>
            </a:fld>
            <a:endParaRPr lang="en-GB"/>
          </a:p>
        </p:txBody>
      </p:sp>
    </p:spTree>
    <p:extLst>
      <p:ext uri="{BB962C8B-B14F-4D97-AF65-F5344CB8AC3E}">
        <p14:creationId xmlns:p14="http://schemas.microsoft.com/office/powerpoint/2010/main" val="2891660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Communicating with a</a:t>
            </a:r>
            <a:r>
              <a:rPr lang="en-US" baseline="0" dirty="0" smtClean="0"/>
              <a:t> manager maybe complex than communicating to clients or even employees. Most managers would be busy and so, they may not listen to widened conversation. Therefore, it is important to keep the message short and precise. Also, I need to ensure that my message reaches the audience without distortion. Communicating with manager requires formal communication, as such, information needs to be clear and received. Minimizing non-verbal cues like body movements can help limit message distortion. </a:t>
            </a:r>
            <a:endParaRPr lang="en-GB" dirty="0"/>
          </a:p>
        </p:txBody>
      </p:sp>
      <p:sp>
        <p:nvSpPr>
          <p:cNvPr id="4" name="Slide Number Placeholder 3"/>
          <p:cNvSpPr>
            <a:spLocks noGrp="1"/>
          </p:cNvSpPr>
          <p:nvPr>
            <p:ph type="sldNum" sz="quarter" idx="10"/>
          </p:nvPr>
        </p:nvSpPr>
        <p:spPr/>
        <p:txBody>
          <a:bodyPr/>
          <a:lstStyle/>
          <a:p>
            <a:fld id="{1BF07A0C-718F-4197-BA3D-6D5319A5D017}" type="slidenum">
              <a:rPr lang="en-GB" smtClean="0"/>
              <a:t>4</a:t>
            </a:fld>
            <a:endParaRPr lang="en-GB"/>
          </a:p>
        </p:txBody>
      </p:sp>
    </p:spTree>
    <p:extLst>
      <p:ext uri="{BB962C8B-B14F-4D97-AF65-F5344CB8AC3E}">
        <p14:creationId xmlns:p14="http://schemas.microsoft.com/office/powerpoint/2010/main" val="2891735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a:t>
            </a:r>
            <a:r>
              <a:rPr lang="en-US" baseline="0" dirty="0" smtClean="0"/>
              <a:t> is a two-way street, whether you are communicating with your boss or not. Corporate executive will be a person in higher position that mine, so he is my boss. However, I need to maintain the communication formal and ensure that he understands the message. Explaining my points and being thorough will help me achieve clarity. Since a corporate executive is always busy, I will need to schedule my communication to ensure that I follow the protocol. Being in the management position means that I have to contribute in providing solutions to problems that the organization is facing. As such, I would need to think ahead and offer suggestions that can help yield results. </a:t>
            </a:r>
            <a:endParaRPr lang="en-GB" dirty="0"/>
          </a:p>
        </p:txBody>
      </p:sp>
      <p:sp>
        <p:nvSpPr>
          <p:cNvPr id="4" name="Slide Number Placeholder 3"/>
          <p:cNvSpPr>
            <a:spLocks noGrp="1"/>
          </p:cNvSpPr>
          <p:nvPr>
            <p:ph type="sldNum" sz="quarter" idx="10"/>
          </p:nvPr>
        </p:nvSpPr>
        <p:spPr/>
        <p:txBody>
          <a:bodyPr/>
          <a:lstStyle/>
          <a:p>
            <a:fld id="{1BF07A0C-718F-4197-BA3D-6D5319A5D017}" type="slidenum">
              <a:rPr lang="en-GB" smtClean="0"/>
              <a:t>5</a:t>
            </a:fld>
            <a:endParaRPr lang="en-GB"/>
          </a:p>
        </p:txBody>
      </p:sp>
    </p:spTree>
    <p:extLst>
      <p:ext uri="{BB962C8B-B14F-4D97-AF65-F5344CB8AC3E}">
        <p14:creationId xmlns:p14="http://schemas.microsoft.com/office/powerpoint/2010/main" val="2368586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Bad news is not</a:t>
            </a:r>
            <a:r>
              <a:rPr lang="en-US" baseline="0" dirty="0" smtClean="0"/>
              <a:t> like bad news. As such, one may need to employ more tactical approach to deliver bad news that may not be needed in delivering good news. As pointed in this slide, delivering bad news requires one to prepare for the conversation to ensure that one does not respond negatively to the outburst emotions associated with bad news. Also, choosing the right place and medium to communicate would be helpful in reducing the outburst emotions. For example, delivering a bad news like terminating the employees’ contract would not be appropriate over the phone or along the road or shopping mall. It is important to chose the right place like the office and deliver the message one-on-one. </a:t>
            </a:r>
            <a:endParaRPr lang="en-GB" dirty="0"/>
          </a:p>
        </p:txBody>
      </p:sp>
      <p:sp>
        <p:nvSpPr>
          <p:cNvPr id="4" name="Slide Number Placeholder 3"/>
          <p:cNvSpPr>
            <a:spLocks noGrp="1"/>
          </p:cNvSpPr>
          <p:nvPr>
            <p:ph type="sldNum" sz="quarter" idx="10"/>
          </p:nvPr>
        </p:nvSpPr>
        <p:spPr/>
        <p:txBody>
          <a:bodyPr/>
          <a:lstStyle/>
          <a:p>
            <a:fld id="{1BF07A0C-718F-4197-BA3D-6D5319A5D017}" type="slidenum">
              <a:rPr lang="en-GB" smtClean="0"/>
              <a:t>6</a:t>
            </a:fld>
            <a:endParaRPr lang="en-GB"/>
          </a:p>
        </p:txBody>
      </p:sp>
    </p:spTree>
    <p:extLst>
      <p:ext uri="{BB962C8B-B14F-4D97-AF65-F5344CB8AC3E}">
        <p14:creationId xmlns:p14="http://schemas.microsoft.com/office/powerpoint/2010/main" val="3448362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CDF3E41-A0FB-4570-81E6-7780026C469E}" type="datetimeFigureOut">
              <a:rPr lang="en-GB" smtClean="0"/>
              <a:t>28/04/2020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3CEEAF7-1F0E-435B-B6C7-A0FF0AF576A0}"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CDF3E41-A0FB-4570-81E6-7780026C469E}" type="datetimeFigureOut">
              <a:rPr lang="en-GB" smtClean="0"/>
              <a:t>28/04/2020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93CEEAF7-1F0E-435B-B6C7-A0FF0AF576A0}"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ECDF3E41-A0FB-4570-81E6-7780026C469E}" type="datetimeFigureOut">
              <a:rPr lang="en-GB" smtClean="0"/>
              <a:t>28/04/2020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3CEEAF7-1F0E-435B-B6C7-A0FF0AF576A0}"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CDF3E41-A0FB-4570-81E6-7780026C469E}" type="datetimeFigureOut">
              <a:rPr lang="en-GB" smtClean="0"/>
              <a:t>28/04/2020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CEEAF7-1F0E-435B-B6C7-A0FF0AF576A0}"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CDF3E41-A0FB-4570-81E6-7780026C469E}" type="datetimeFigureOut">
              <a:rPr lang="en-GB" smtClean="0"/>
              <a:t>28/04/2020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3CEEAF7-1F0E-435B-B6C7-A0FF0AF576A0}"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CDF3E41-A0FB-4570-81E6-7780026C469E}" type="datetimeFigureOut">
              <a:rPr lang="en-GB" smtClean="0"/>
              <a:t>28/04/2020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93CEEAF7-1F0E-435B-B6C7-A0FF0AF576A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CDF3E41-A0FB-4570-81E6-7780026C469E}" type="datetimeFigureOut">
              <a:rPr lang="en-GB" smtClean="0"/>
              <a:t>28/04/2020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3CEEAF7-1F0E-435B-B6C7-A0FF0AF576A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3CEEAF7-1F0E-435B-B6C7-A0FF0AF576A0}"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CDF3E41-A0FB-4570-81E6-7780026C469E}" type="datetimeFigureOut">
              <a:rPr lang="en-GB" smtClean="0"/>
              <a:t>28/04/2020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3CEEAF7-1F0E-435B-B6C7-A0FF0AF576A0}"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CDF3E41-A0FB-4570-81E6-7780026C469E}" type="datetimeFigureOut">
              <a:rPr lang="en-GB" smtClean="0"/>
              <a:t>28/04/2020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DF3E41-A0FB-4570-81E6-7780026C469E}" type="datetimeFigureOut">
              <a:rPr lang="en-GB" smtClean="0"/>
              <a:t>28/04/2020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CEEAF7-1F0E-435B-B6C7-A0FF0AF576A0}"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3CEEAF7-1F0E-435B-B6C7-A0FF0AF576A0}"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DF3E41-A0FB-4570-81E6-7780026C469E}" type="datetimeFigureOut">
              <a:rPr lang="en-GB" smtClean="0"/>
              <a:t>28/04/2020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CDF3E41-A0FB-4570-81E6-7780026C469E}" type="datetimeFigureOut">
              <a:rPr lang="en-GB" smtClean="0"/>
              <a:t>28/04/2020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3CEEAF7-1F0E-435B-B6C7-A0FF0AF576A0}"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1800" cap="none" dirty="0" smtClean="0"/>
              <a:t>Student’s Name </a:t>
            </a:r>
          </a:p>
          <a:p>
            <a:r>
              <a:rPr lang="en-US" sz="1800" cap="none" dirty="0" smtClean="0"/>
              <a:t>University Department </a:t>
            </a:r>
          </a:p>
          <a:p>
            <a:r>
              <a:rPr lang="en-US" sz="1800" cap="none" dirty="0" smtClean="0"/>
              <a:t>Course Name/Number </a:t>
            </a:r>
          </a:p>
          <a:p>
            <a:r>
              <a:rPr lang="en-US" sz="1800" cap="none" dirty="0" smtClean="0"/>
              <a:t>Professor’s Name </a:t>
            </a:r>
          </a:p>
          <a:p>
            <a:r>
              <a:rPr lang="en-US" sz="1800" cap="none" dirty="0" smtClean="0"/>
              <a:t>Date </a:t>
            </a:r>
            <a:endParaRPr lang="en-GB" sz="1800" cap="none" dirty="0"/>
          </a:p>
        </p:txBody>
      </p:sp>
      <p:sp>
        <p:nvSpPr>
          <p:cNvPr id="2" name="Title 1"/>
          <p:cNvSpPr>
            <a:spLocks noGrp="1"/>
          </p:cNvSpPr>
          <p:nvPr>
            <p:ph type="ctrTitle"/>
          </p:nvPr>
        </p:nvSpPr>
        <p:spPr/>
        <p:txBody>
          <a:bodyPr/>
          <a:lstStyle/>
          <a:p>
            <a:r>
              <a:rPr lang="en-US" dirty="0" smtClean="0"/>
              <a:t>Business Leadership </a:t>
            </a:r>
            <a:endParaRPr lang="en-GB" dirty="0"/>
          </a:p>
        </p:txBody>
      </p:sp>
    </p:spTree>
    <p:extLst>
      <p:ext uri="{BB962C8B-B14F-4D97-AF65-F5344CB8AC3E}">
        <p14:creationId xmlns:p14="http://schemas.microsoft.com/office/powerpoint/2010/main" val="180105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with Clients/Customers </a:t>
            </a:r>
            <a:endParaRPr lang="en-GB" dirty="0"/>
          </a:p>
        </p:txBody>
      </p:sp>
      <p:sp>
        <p:nvSpPr>
          <p:cNvPr id="3" name="Content Placeholder 2"/>
          <p:cNvSpPr>
            <a:spLocks noGrp="1"/>
          </p:cNvSpPr>
          <p:nvPr>
            <p:ph sz="quarter" idx="1"/>
          </p:nvPr>
        </p:nvSpPr>
        <p:spPr/>
        <p:txBody>
          <a:bodyPr/>
          <a:lstStyle/>
          <a:p>
            <a:r>
              <a:rPr lang="en-US" dirty="0" smtClean="0"/>
              <a:t>Communication with customers need to be effective </a:t>
            </a:r>
          </a:p>
          <a:p>
            <a:r>
              <a:rPr lang="en-US" dirty="0" smtClean="0"/>
              <a:t>As a supervisor, I can make communication with customers effective by:</a:t>
            </a:r>
          </a:p>
          <a:p>
            <a:r>
              <a:rPr lang="en-US" dirty="0" smtClean="0"/>
              <a:t>1. Being accessible on multiple channels </a:t>
            </a:r>
          </a:p>
          <a:p>
            <a:r>
              <a:rPr lang="en-US" dirty="0" smtClean="0"/>
              <a:t>2. Providing personalized communication </a:t>
            </a:r>
          </a:p>
          <a:p>
            <a:r>
              <a:rPr lang="en-US" dirty="0" smtClean="0"/>
              <a:t>3. Being on the point </a:t>
            </a:r>
          </a:p>
          <a:p>
            <a:r>
              <a:rPr lang="en-US" dirty="0" smtClean="0"/>
              <a:t>4. Keep customers informed</a:t>
            </a:r>
          </a:p>
          <a:p>
            <a:r>
              <a:rPr lang="en-US" dirty="0" smtClean="0"/>
              <a:t>Only communicate when it </a:t>
            </a:r>
          </a:p>
          <a:p>
            <a:pPr marL="0" indent="0">
              <a:buNone/>
            </a:pPr>
            <a:r>
              <a:rPr lang="en-US" dirty="0"/>
              <a:t>i</a:t>
            </a:r>
            <a:r>
              <a:rPr lang="en-US" dirty="0" smtClean="0"/>
              <a:t>t is appropriate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3886200"/>
            <a:ext cx="3886200" cy="2495837"/>
          </a:xfrm>
          <a:prstGeom prst="rect">
            <a:avLst/>
          </a:prstGeom>
        </p:spPr>
      </p:pic>
    </p:spTree>
    <p:extLst>
      <p:ext uri="{BB962C8B-B14F-4D97-AF65-F5344CB8AC3E}">
        <p14:creationId xmlns:p14="http://schemas.microsoft.com/office/powerpoint/2010/main" val="3396280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with Employees </a:t>
            </a:r>
            <a:endParaRPr lang="en-GB" dirty="0"/>
          </a:p>
        </p:txBody>
      </p:sp>
      <p:sp>
        <p:nvSpPr>
          <p:cNvPr id="3" name="Content Placeholder 2"/>
          <p:cNvSpPr>
            <a:spLocks noGrp="1"/>
          </p:cNvSpPr>
          <p:nvPr>
            <p:ph sz="quarter" idx="1"/>
          </p:nvPr>
        </p:nvSpPr>
        <p:spPr/>
        <p:txBody>
          <a:bodyPr/>
          <a:lstStyle/>
          <a:p>
            <a:r>
              <a:rPr lang="en-US" dirty="0" smtClean="0"/>
              <a:t>Communicating with employees takes</a:t>
            </a:r>
            <a:r>
              <a:rPr lang="en-GB" dirty="0" smtClean="0"/>
              <a:t>;</a:t>
            </a:r>
          </a:p>
          <a:p>
            <a:r>
              <a:rPr lang="en-US" dirty="0" smtClean="0"/>
              <a:t>Effort </a:t>
            </a:r>
          </a:p>
          <a:p>
            <a:r>
              <a:rPr lang="en-US" dirty="0" smtClean="0"/>
              <a:t>Thoughtfulness </a:t>
            </a:r>
          </a:p>
          <a:p>
            <a:r>
              <a:rPr lang="en-US" dirty="0" smtClean="0"/>
              <a:t>Repetition and needs to come from the heart</a:t>
            </a:r>
          </a:p>
          <a:p>
            <a:r>
              <a:rPr lang="en-US" dirty="0" smtClean="0"/>
              <a:t>Create an open and transparent environment for them</a:t>
            </a:r>
          </a:p>
          <a:p>
            <a:endParaRPr lang="en-US" dirty="0" smtClean="0"/>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4419600"/>
            <a:ext cx="4648200" cy="241150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4339478"/>
            <a:ext cx="4152900" cy="2571750"/>
          </a:xfrm>
          <a:prstGeom prst="rect">
            <a:avLst/>
          </a:prstGeom>
        </p:spPr>
      </p:pic>
    </p:spTree>
    <p:extLst>
      <p:ext uri="{BB962C8B-B14F-4D97-AF65-F5344CB8AC3E}">
        <p14:creationId xmlns:p14="http://schemas.microsoft.com/office/powerpoint/2010/main" val="3197708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with Manager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Peer-to-peer feedback embraced and accepted </a:t>
            </a:r>
          </a:p>
          <a:p>
            <a:r>
              <a:rPr lang="en-US" dirty="0" smtClean="0"/>
              <a:t>Meet one on one </a:t>
            </a:r>
          </a:p>
          <a:p>
            <a:r>
              <a:rPr lang="en-US" dirty="0" smtClean="0"/>
              <a:t>Ensure the message is heard and correctly interpreted by;</a:t>
            </a:r>
          </a:p>
          <a:p>
            <a:r>
              <a:rPr lang="en-US" dirty="0" smtClean="0"/>
              <a:t>1. Choosing the right medium of communication </a:t>
            </a:r>
          </a:p>
          <a:p>
            <a:r>
              <a:rPr lang="en-US" dirty="0" smtClean="0"/>
              <a:t>2. Keep the message short and precise </a:t>
            </a:r>
          </a:p>
          <a:p>
            <a:r>
              <a:rPr lang="en-US" dirty="0" smtClean="0"/>
              <a:t>3. Balance criticism and comments </a:t>
            </a:r>
          </a:p>
          <a:p>
            <a:r>
              <a:rPr lang="en-US" dirty="0" smtClean="0"/>
              <a:t>4. Minimize non-verbal communication </a:t>
            </a:r>
          </a:p>
          <a:p>
            <a:r>
              <a:rPr lang="en-US" dirty="0" smtClean="0"/>
              <a:t>5. Follow up conversations </a:t>
            </a:r>
          </a:p>
          <a:p>
            <a:r>
              <a:rPr lang="en-US" dirty="0" smtClean="0"/>
              <a:t>Take time to listen by creating appropriate feedback mechanism</a:t>
            </a:r>
          </a:p>
        </p:txBody>
      </p:sp>
    </p:spTree>
    <p:extLst>
      <p:ext uri="{BB962C8B-B14F-4D97-AF65-F5344CB8AC3E}">
        <p14:creationId xmlns:p14="http://schemas.microsoft.com/office/powerpoint/2010/main" val="385652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with Corporate Executive </a:t>
            </a:r>
            <a:endParaRPr lang="en-GB" dirty="0"/>
          </a:p>
        </p:txBody>
      </p:sp>
      <p:sp>
        <p:nvSpPr>
          <p:cNvPr id="3" name="Content Placeholder 2"/>
          <p:cNvSpPr>
            <a:spLocks noGrp="1"/>
          </p:cNvSpPr>
          <p:nvPr>
            <p:ph sz="quarter" idx="1"/>
          </p:nvPr>
        </p:nvSpPr>
        <p:spPr/>
        <p:txBody>
          <a:bodyPr/>
          <a:lstStyle/>
          <a:p>
            <a:r>
              <a:rPr lang="en-US" dirty="0" smtClean="0"/>
              <a:t>Explain points for clarity </a:t>
            </a:r>
          </a:p>
          <a:p>
            <a:r>
              <a:rPr lang="en-US" dirty="0" smtClean="0"/>
              <a:t>Schedule communication </a:t>
            </a:r>
          </a:p>
          <a:p>
            <a:r>
              <a:rPr lang="en-US" dirty="0" smtClean="0"/>
              <a:t>Be thorough and only talk about relevant things </a:t>
            </a:r>
          </a:p>
          <a:p>
            <a:r>
              <a:rPr lang="en-US" dirty="0" smtClean="0"/>
              <a:t>Think ahead and offer solutions </a:t>
            </a:r>
            <a:r>
              <a:rPr lang="en-GB" dirty="0" smtClean="0"/>
              <a:t>by offering suggestions that yield results </a:t>
            </a:r>
          </a:p>
          <a:p>
            <a:r>
              <a:rPr lang="en-US" dirty="0" smtClean="0"/>
              <a:t>Ask for feedback </a:t>
            </a:r>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0698" y="4419599"/>
            <a:ext cx="3373318" cy="22860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7462" y="4191000"/>
            <a:ext cx="3810000" cy="2514600"/>
          </a:xfrm>
          <a:prstGeom prst="rect">
            <a:avLst/>
          </a:prstGeom>
        </p:spPr>
      </p:pic>
    </p:spTree>
    <p:extLst>
      <p:ext uri="{BB962C8B-B14F-4D97-AF65-F5344CB8AC3E}">
        <p14:creationId xmlns:p14="http://schemas.microsoft.com/office/powerpoint/2010/main" val="970513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News vs. Good News </a:t>
            </a:r>
            <a:endParaRPr lang="en-GB" dirty="0"/>
          </a:p>
        </p:txBody>
      </p:sp>
      <p:sp>
        <p:nvSpPr>
          <p:cNvPr id="3" name="Content Placeholder 2"/>
          <p:cNvSpPr>
            <a:spLocks noGrp="1"/>
          </p:cNvSpPr>
          <p:nvPr>
            <p:ph sz="quarter" idx="1"/>
          </p:nvPr>
        </p:nvSpPr>
        <p:spPr/>
        <p:txBody>
          <a:bodyPr>
            <a:normAutofit fontScale="92500"/>
          </a:bodyPr>
          <a:lstStyle/>
          <a:p>
            <a:r>
              <a:rPr lang="en-US" dirty="0" smtClean="0"/>
              <a:t>Delivering bad news is often difficult and hard </a:t>
            </a:r>
            <a:r>
              <a:rPr lang="en-GB" dirty="0" smtClean="0"/>
              <a:t>due to the outburst of strong emotions </a:t>
            </a:r>
          </a:p>
          <a:p>
            <a:r>
              <a:rPr lang="en-US" dirty="0" smtClean="0"/>
              <a:t>Good news is easy to deliver and may not need strategy</a:t>
            </a:r>
          </a:p>
          <a:p>
            <a:r>
              <a:rPr lang="en-US" dirty="0" smtClean="0"/>
              <a:t>Bad news requires one to be;</a:t>
            </a:r>
          </a:p>
          <a:p>
            <a:r>
              <a:rPr lang="en-US" dirty="0" smtClean="0"/>
              <a:t>Prepare for the conversation</a:t>
            </a:r>
          </a:p>
          <a:p>
            <a:r>
              <a:rPr lang="en-US" dirty="0" smtClean="0"/>
              <a:t>Be direct </a:t>
            </a:r>
          </a:p>
          <a:p>
            <a:r>
              <a:rPr lang="en-US" dirty="0" smtClean="0"/>
              <a:t>Choose the right place and medium to deliver the message</a:t>
            </a:r>
          </a:p>
          <a:p>
            <a:r>
              <a:rPr lang="en-US" dirty="0" smtClean="0"/>
              <a:t>Some of these strategies can also be shared when delivering good news as well.</a:t>
            </a:r>
          </a:p>
        </p:txBody>
      </p:sp>
    </p:spTree>
    <p:extLst>
      <p:ext uri="{BB962C8B-B14F-4D97-AF65-F5344CB8AC3E}">
        <p14:creationId xmlns:p14="http://schemas.microsoft.com/office/powerpoint/2010/main" val="33422698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123</TotalTime>
  <Words>777</Words>
  <Application>Microsoft Office PowerPoint</Application>
  <PresentationFormat>On-screen Show (4:3)</PresentationFormat>
  <Paragraphs>55</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Georgia</vt:lpstr>
      <vt:lpstr>Wingdings</vt:lpstr>
      <vt:lpstr>Wingdings 2</vt:lpstr>
      <vt:lpstr>Civic</vt:lpstr>
      <vt:lpstr>Business Leadership </vt:lpstr>
      <vt:lpstr>Communicating with Clients/Customers </vt:lpstr>
      <vt:lpstr>Communicating with Employees </vt:lpstr>
      <vt:lpstr>Communicating with Manager </vt:lpstr>
      <vt:lpstr>Communicating with Corporate Executive </vt:lpstr>
      <vt:lpstr>Bad News vs. Good News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Vinnie</cp:lastModifiedBy>
  <cp:revision>7</cp:revision>
  <dcterms:created xsi:type="dcterms:W3CDTF">2020-04-28T05:21:16Z</dcterms:created>
  <dcterms:modified xsi:type="dcterms:W3CDTF">2020-04-28T13:47:32Z</dcterms:modified>
</cp:coreProperties>
</file>